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0523835-8CB3-4F7B-B5D0-31CEA202B566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C21A377-9A30-4DFB-9E4F-3B2170D181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Strategies for a Successful Internship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Ready, Set, Go!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33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your schedule – make sure you know what days you are working</a:t>
            </a:r>
          </a:p>
          <a:p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Read any company handouts regarding policies and procedures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Check on the company’s dress code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the internship begins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18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Plan and time your route</a:t>
            </a:r>
          </a:p>
          <a:p>
            <a:pPr lvl="1"/>
            <a:r>
              <a:rPr lang="en-US" b="1" dirty="0"/>
              <a:t>Are you going to your internship from school?</a:t>
            </a:r>
          </a:p>
          <a:p>
            <a:pPr lvl="1"/>
            <a:r>
              <a:rPr lang="en-US" b="1" dirty="0"/>
              <a:t>Are you going to your internship from home?</a:t>
            </a:r>
          </a:p>
          <a:p>
            <a:pPr lvl="1"/>
            <a:r>
              <a:rPr lang="en-US" b="1" dirty="0"/>
              <a:t>Plan and time  a backup route</a:t>
            </a:r>
          </a:p>
          <a:p>
            <a:pPr lvl="1"/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Plan what to wear</a:t>
            </a:r>
          </a:p>
          <a:p>
            <a:pPr marL="605790" lvl="3" indent="-285750">
              <a:buClr>
                <a:schemeClr val="accent1"/>
              </a:buClr>
            </a:pPr>
            <a:r>
              <a:rPr lang="en-US" sz="1800" b="1" dirty="0"/>
              <a:t>Clean, pressed, in good </a:t>
            </a:r>
            <a:r>
              <a:rPr lang="en-US" sz="1800" b="1" dirty="0" smtClean="0"/>
              <a:t>repair – In line with company dress code</a:t>
            </a:r>
            <a:endParaRPr lang="en-US" sz="1800" b="1" dirty="0"/>
          </a:p>
          <a:p>
            <a:endParaRPr lang="en-US" b="1" dirty="0" smtClean="0"/>
          </a:p>
          <a:p>
            <a:r>
              <a:rPr lang="en-US" b="1" dirty="0" smtClean="0"/>
              <a:t>Plan what to bring</a:t>
            </a:r>
          </a:p>
          <a:p>
            <a:endParaRPr lang="en-US" b="1" dirty="0" smtClean="0"/>
          </a:p>
          <a:p>
            <a:pPr lvl="2"/>
            <a:r>
              <a:rPr lang="en-US" b="1" dirty="0" smtClean="0"/>
              <a:t>Carryall/Bag </a:t>
            </a:r>
            <a:endParaRPr lang="en-US" b="1" dirty="0"/>
          </a:p>
          <a:p>
            <a:pPr lvl="2"/>
            <a:r>
              <a:rPr lang="en-US" b="1" dirty="0" smtClean="0"/>
              <a:t>Phone</a:t>
            </a:r>
          </a:p>
          <a:p>
            <a:pPr lvl="2"/>
            <a:r>
              <a:rPr lang="en-US" b="1" dirty="0" smtClean="0"/>
              <a:t>Any paperwork or documents needed by the company</a:t>
            </a:r>
            <a:endParaRPr lang="en-US" b="1" dirty="0"/>
          </a:p>
          <a:p>
            <a:pPr lvl="2"/>
            <a:r>
              <a:rPr lang="en-US" b="1" dirty="0"/>
              <a:t>Medications</a:t>
            </a:r>
          </a:p>
          <a:p>
            <a:pPr lvl="2"/>
            <a:r>
              <a:rPr lang="en-US" b="1" dirty="0"/>
              <a:t>Glasses/Contact Lens supplies; other personal care items</a:t>
            </a:r>
          </a:p>
          <a:p>
            <a:pPr lvl="2"/>
            <a:r>
              <a:rPr lang="en-US" b="1" dirty="0"/>
              <a:t>Umbrella</a:t>
            </a:r>
          </a:p>
          <a:p>
            <a:pPr lvl="2"/>
            <a:r>
              <a:rPr lang="en-US" b="1" dirty="0"/>
              <a:t>ID’s</a:t>
            </a:r>
          </a:p>
          <a:p>
            <a:pPr lvl="2"/>
            <a:r>
              <a:rPr lang="en-US" b="1" dirty="0"/>
              <a:t>Money</a:t>
            </a:r>
          </a:p>
          <a:p>
            <a:endParaRPr lang="en-US" dirty="0"/>
          </a:p>
          <a:p>
            <a:pPr marL="45720" indent="0">
              <a:buNone/>
            </a:pPr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 List: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05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Get there!</a:t>
            </a:r>
          </a:p>
          <a:p>
            <a:pPr lvl="1"/>
            <a:r>
              <a:rPr lang="en-US" dirty="0"/>
              <a:t>Set an early alarm</a:t>
            </a:r>
          </a:p>
          <a:p>
            <a:pPr lvl="1"/>
            <a:r>
              <a:rPr lang="en-US" dirty="0"/>
              <a:t>Check traffic &amp; weather</a:t>
            </a:r>
          </a:p>
          <a:p>
            <a:pPr lvl="1"/>
            <a:r>
              <a:rPr lang="en-US" dirty="0"/>
              <a:t>Plan to arrive15-20 minutes early</a:t>
            </a:r>
          </a:p>
          <a:p>
            <a:r>
              <a:rPr lang="en-US" b="1" dirty="0" smtClean="0"/>
              <a:t>Look, Listen and Observe</a:t>
            </a:r>
          </a:p>
          <a:p>
            <a:pPr lvl="1"/>
            <a:r>
              <a:rPr lang="en-US" dirty="0" smtClean="0"/>
              <a:t>Follow instructions</a:t>
            </a:r>
          </a:p>
          <a:p>
            <a:pPr lvl="1"/>
            <a:r>
              <a:rPr lang="en-US" dirty="0" smtClean="0"/>
              <a:t>Pay attention to details</a:t>
            </a:r>
          </a:p>
          <a:p>
            <a:pPr lvl="1"/>
            <a:r>
              <a:rPr lang="en-US" dirty="0" smtClean="0"/>
              <a:t>Take notes if you need to</a:t>
            </a:r>
          </a:p>
          <a:p>
            <a:pPr lvl="1"/>
            <a:r>
              <a:rPr lang="en-US" dirty="0" smtClean="0"/>
              <a:t>Look to other “star” performers to model your behavior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en-US" dirty="0" smtClean="0"/>
              <a:t>Make a Good First Impression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Day!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13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</a:t>
            </a:r>
            <a:r>
              <a:rPr lang="en-US" dirty="0"/>
              <a:t>new skills and knowledge, and accept opportunities to develop yourself and carry out additional responsibilities.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Show management you are dedicated to your current job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Meet or exceed all expectations in your present position.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Be cooperative and flexible.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Solve problems, serve your customers, and demonstrate initiative, creativity and ethics.</a:t>
            </a:r>
          </a:p>
          <a:p>
            <a:pPr marL="45720" indent="0">
              <a:buNone/>
            </a:pPr>
            <a:endParaRPr lang="en-US" sz="1000" dirty="0" smtClean="0"/>
          </a:p>
          <a:p>
            <a:pPr marL="45720" indent="0">
              <a:buNone/>
            </a:pPr>
            <a:r>
              <a:rPr lang="en-US" sz="1000" dirty="0" smtClean="0"/>
              <a:t>http</a:t>
            </a:r>
            <a:r>
              <a:rPr lang="en-US" sz="1000" dirty="0"/>
              <a:t>://career-advice.monster.com/in-the-office/workplace-issues/what-it-takes-to-succeed-in-retail/article.aspx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these tips to for a successful semester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791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i="1" dirty="0"/>
              <a:t>What if I’m sick or have an emergency and have to miss work?</a:t>
            </a:r>
          </a:p>
          <a:p>
            <a:pPr lvl="2"/>
            <a:r>
              <a:rPr lang="en-US" dirty="0" smtClean="0"/>
              <a:t>Find out what the company’s policy is for sickness and emergencies</a:t>
            </a:r>
          </a:p>
          <a:p>
            <a:pPr lvl="2"/>
            <a:r>
              <a:rPr lang="en-US" dirty="0" smtClean="0"/>
              <a:t>Most likely you will need to inform </a:t>
            </a:r>
            <a:r>
              <a:rPr lang="en-US" dirty="0"/>
              <a:t>your supervisor by email and voicemail; leave a contact #</a:t>
            </a:r>
          </a:p>
          <a:p>
            <a:pPr lvl="1"/>
            <a:endParaRPr lang="en-US" b="1" i="1" dirty="0" smtClean="0"/>
          </a:p>
          <a:p>
            <a:pPr lvl="1"/>
            <a:r>
              <a:rPr lang="en-US" b="1" i="1" dirty="0" smtClean="0"/>
              <a:t>What if I am not getting the hours I need to fulfill the course requirements?</a:t>
            </a:r>
          </a:p>
          <a:p>
            <a:pPr lvl="2"/>
            <a:r>
              <a:rPr lang="en-US" dirty="0"/>
              <a:t>Contact your </a:t>
            </a:r>
            <a:r>
              <a:rPr lang="en-US" dirty="0" smtClean="0"/>
              <a:t>Professor</a:t>
            </a:r>
            <a:endParaRPr lang="en-US" dirty="0"/>
          </a:p>
          <a:p>
            <a:pPr lvl="2"/>
            <a:endParaRPr lang="en-US" b="1" i="1" dirty="0" smtClean="0"/>
          </a:p>
          <a:p>
            <a:pPr lvl="1"/>
            <a:r>
              <a:rPr lang="en-US" b="1" i="1" dirty="0" smtClean="0"/>
              <a:t>What if I am experiencing difficulties on the job?</a:t>
            </a:r>
          </a:p>
          <a:p>
            <a:pPr lvl="2"/>
            <a:r>
              <a:rPr lang="en-US" dirty="0" smtClean="0"/>
              <a:t>Contact your </a:t>
            </a:r>
            <a:r>
              <a:rPr lang="en-US" dirty="0" smtClean="0"/>
              <a:t>Professor</a:t>
            </a:r>
            <a:endParaRPr lang="en-US" dirty="0"/>
          </a:p>
          <a:p>
            <a:pPr lvl="1"/>
            <a:endParaRPr lang="en-US" b="1" i="1" dirty="0" smtClean="0"/>
          </a:p>
          <a:p>
            <a:pPr lvl="1"/>
            <a:r>
              <a:rPr lang="en-US" b="1" i="1" dirty="0" smtClean="0"/>
              <a:t>What if I get fired?</a:t>
            </a:r>
          </a:p>
          <a:p>
            <a:pPr lvl="2"/>
            <a:r>
              <a:rPr lang="en-US" dirty="0"/>
              <a:t>Contact your </a:t>
            </a:r>
            <a:r>
              <a:rPr lang="en-US" dirty="0" smtClean="0"/>
              <a:t>Professor</a:t>
            </a:r>
            <a:endParaRPr lang="en-US" dirty="0"/>
          </a:p>
          <a:p>
            <a:pPr lvl="1"/>
            <a:endParaRPr lang="en-US" b="1" i="1" dirty="0"/>
          </a:p>
          <a:p>
            <a:pPr lvl="2"/>
            <a:endParaRPr lang="en-US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I do If….?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42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48</TotalTime>
  <Words>317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Franklin Gothic Medium</vt:lpstr>
      <vt:lpstr>Wingdings</vt:lpstr>
      <vt:lpstr>Wingdings 2</vt:lpstr>
      <vt:lpstr>Grid</vt:lpstr>
      <vt:lpstr>Ready, Set, Go!</vt:lpstr>
      <vt:lpstr>Before the internship begins</vt:lpstr>
      <vt:lpstr>To Do List:</vt:lpstr>
      <vt:lpstr>First Day!</vt:lpstr>
      <vt:lpstr>Follow these tips to for a successful semester </vt:lpstr>
      <vt:lpstr>What should I do If….?</vt:lpstr>
    </vt:vector>
  </TitlesOfParts>
  <Company>LIM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Ready, Set, Go!</dc:title>
  <dc:creator>tcurran</dc:creator>
  <cp:lastModifiedBy>Stacie Mitchell</cp:lastModifiedBy>
  <cp:revision>7</cp:revision>
  <dcterms:created xsi:type="dcterms:W3CDTF">2013-02-07T20:49:48Z</dcterms:created>
  <dcterms:modified xsi:type="dcterms:W3CDTF">2014-07-31T15:01:27Z</dcterms:modified>
</cp:coreProperties>
</file>